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60" d="100"/>
          <a:sy n="60" d="100"/>
        </p:scale>
        <p:origin x="3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0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4384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75</Words>
  <Application>Microsoft Office PowerPoint</Application>
  <PresentationFormat>Affichage à l'écran (16:9)</PresentationFormat>
  <Paragraphs>75</Paragraphs>
  <Slides>75</Slides>
  <Notes>75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75</vt:i4>
      </vt:variant>
    </vt:vector>
  </HeadingPairs>
  <TitlesOfParts>
    <vt:vector size="78" baseType="lpstr"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Khadija BENJILALI</cp:lastModifiedBy>
  <cp:revision>2</cp:revision>
  <dcterms:created xsi:type="dcterms:W3CDTF">2022-07-28T18:37:06Z</dcterms:created>
  <dcterms:modified xsi:type="dcterms:W3CDTF">2022-07-29T16:29:12Z</dcterms:modified>
</cp:coreProperties>
</file>